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7" r:id="rId11"/>
    <p:sldId id="263" r:id="rId12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06" y="749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 userDrawn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52858" y="6453386"/>
            <a:ext cx="1607944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21F52F-1963-4E1D-ADDE-D53ABDE1273A}" type="datetime1">
              <a:rPr lang="ru-RU"/>
              <a:t>25.04.2024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84054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 bwMode="auto"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1371600" y="2295525"/>
            <a:ext cx="9601200" cy="357187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9ADA3E-46FD-4218-A4D6-9358E2B3165B}" type="datetime1">
              <a:rPr lang="ru-RU"/>
              <a:t>25.04.2024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9596561" y="624156"/>
            <a:ext cx="1565766" cy="5243244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1371600" y="624156"/>
            <a:ext cx="8179641" cy="5243244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1A21F97-E30D-46EA-9629-DB584FDD533E}" type="datetime1">
              <a:rPr lang="ru-RU"/>
              <a:t>25.04.2024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3D3300D-2C54-41A9-BD81-354223F894D9}" type="datetime1">
              <a:rPr lang="ru-RU"/>
              <a:t>25.04.2024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secHead" preserve="1" userDrawn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5C5302E-8ED8-432D-9695-1A0A1A14DA2A}" type="datetime1">
              <a:rPr lang="ru-RU"/>
              <a:t>25.04.2024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1371600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7FD45F4-F1AD-40FE-B217-3D7B523CF75C}" type="datetime1">
              <a:rPr lang="ru-RU"/>
              <a:t>25.04.2024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1371600" y="3305206"/>
            <a:ext cx="4443984" cy="2562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525014" y="3305206"/>
            <a:ext cx="4443984" cy="2562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4A7F474-B600-49B6-AD8E-23CFED363BDE}" type="datetime1">
              <a:rPr lang="ru-RU"/>
              <a:t>25.04.2024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22B13EE-559C-4C79-8F8A-01C8F2282902}" type="datetime1">
              <a:rPr lang="ru-RU"/>
              <a:t>25.04.2024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587A085-D63F-4909-93B8-4A37A034F5CF}" type="datetime1">
              <a:rPr lang="ru-RU"/>
              <a:t>25.04.2024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 bwMode="auto"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2999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3A5F0CA-FA96-47BF-AEBA-4D8CA463770B}" type="datetime1">
              <a:rPr lang="ru-RU"/>
              <a:t>25.04.2024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 bwMode="auto"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 bwMode="auto"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2999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A36B45C-659A-4949-B7AE-3F56136C0190}" type="datetime1">
              <a:rPr lang="ru-RU"/>
              <a:t>25.04.2024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 bwMode="auto"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27AAF7-D413-4970-BED5-06CA29BB6553}" type="datetime1">
              <a:rPr lang="ru-RU"/>
              <a:t>25.04.2024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 bwMode="auto"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>
        <a:lnSpc>
          <a:spcPct val="89000"/>
        </a:lnSpc>
        <a:spcBef>
          <a:spcPts val="0"/>
        </a:spcBef>
        <a:buNone/>
        <a:defRPr sz="44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>
        <a:lnSpc>
          <a:spcPct val="94000"/>
        </a:lnSpc>
        <a:spcBef>
          <a:spcPts val="1000"/>
        </a:spcBef>
        <a:spcAft>
          <a:spcPts val="200"/>
        </a:spcAft>
        <a:buFont typeface="Franklin Gothic Book"/>
        <a:buChar char="■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2000" i="1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8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800" i="1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6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600" i="1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40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400" i="1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4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326589" y="2333213"/>
            <a:ext cx="9418320" cy="981512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400">
                <a:latin typeface="Asana"/>
                <a:ea typeface="Asana"/>
                <a:cs typeface="Asana"/>
              </a:rPr>
              <a:t>Веб-САйТ «filemaster»</a:t>
            </a:r>
            <a:endParaRPr>
              <a:latin typeface="Asana"/>
              <a:cs typeface="Asana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261872" y="4521666"/>
            <a:ext cx="9418320" cy="177280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ru-RU" dirty="0" smtClean="0"/>
              <a:t>Выполнили </a:t>
            </a:r>
            <a:r>
              <a:rPr lang="ru-RU" dirty="0"/>
              <a:t>Кузнецов Е.Н. и Киселев А.Д.</a:t>
            </a:r>
            <a:endParaRPr dirty="0"/>
          </a:p>
          <a:p>
            <a:pPr algn="l">
              <a:defRPr/>
            </a:pPr>
            <a:r>
              <a:rPr lang="ru-RU" dirty="0" smtClean="0"/>
              <a:t>Ученики </a:t>
            </a:r>
            <a:r>
              <a:rPr lang="ru-RU" dirty="0"/>
              <a:t>группы 4</a:t>
            </a:r>
            <a:endParaRPr dirty="0"/>
          </a:p>
          <a:p>
            <a:pPr algn="l">
              <a:defRPr/>
            </a:pPr>
            <a:r>
              <a:rPr lang="ru-RU" sz="2400" dirty="0">
                <a:cs typeface="Times New Roman"/>
              </a:rPr>
              <a:t>Руководитель Борисов А.И.</a:t>
            </a:r>
            <a:endParaRPr dirty="0"/>
          </a:p>
          <a:p>
            <a:pPr algn="l">
              <a:defRPr/>
            </a:pPr>
            <a:r>
              <a:rPr lang="ru-RU" sz="2400" dirty="0">
                <a:cs typeface="Times New Roman"/>
              </a:rPr>
              <a:t>Преподаватель Детского технопарка "Альтаир"</a:t>
            </a:r>
            <a:endParaRPr lang="ru-RU" dirty="0"/>
          </a:p>
        </p:txBody>
      </p:sp>
      <p:sp>
        <p:nvSpPr>
          <p:cNvPr id="4" name="Заголовок 1"/>
          <p:cNvSpPr txBox="1"/>
          <p:nvPr/>
        </p:nvSpPr>
        <p:spPr bwMode="auto">
          <a:xfrm>
            <a:off x="1386840" y="365760"/>
            <a:ext cx="9418320" cy="760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>
              <a:lnSpc>
                <a:spcPct val="85000"/>
              </a:lnSpc>
              <a:spcBef>
                <a:spcPts val="0"/>
              </a:spcBef>
              <a:buNone/>
              <a:defRPr sz="7200" spc="-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000"/>
              <a:t>Детский технопарк «Альтаир»</a:t>
            </a:r>
            <a:endParaRPr/>
          </a:p>
          <a:p>
            <a:pPr algn="ctr">
              <a:defRPr/>
            </a:pPr>
            <a:r>
              <a:rPr lang="ru-RU" sz="2000"/>
              <a:t>(РТУ МИРЭА)</a:t>
            </a: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815206" y="0"/>
            <a:ext cx="2376794" cy="1532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 работы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10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28750"/>
            <a:ext cx="9220200" cy="518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320594" y="1367404"/>
            <a:ext cx="9418320" cy="6291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/>
              <a:t>Спасибо за внимание!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796493" y="1996578"/>
            <a:ext cx="4466522" cy="458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Цели и задачи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Создать рабочий продукт;</a:t>
            </a:r>
          </a:p>
          <a:p>
            <a:pPr>
              <a:defRPr/>
            </a:pPr>
            <a:r>
              <a:rPr lang="ru-RU"/>
              <a:t>Освоить Flask и инструментарий Python;</a:t>
            </a:r>
          </a:p>
          <a:p>
            <a:pPr>
              <a:defRPr/>
            </a:pPr>
            <a:r>
              <a:rPr lang="ru-RU"/>
              <a:t>Научиться применять html и css файлы.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2</a:t>
            </a:fld>
            <a:endParaRPr lang="ru-RU"/>
          </a:p>
        </p:txBody>
      </p:sp>
      <p:pic>
        <p:nvPicPr>
          <p:cNvPr id="1026" name="Picture 2" descr="https://avatars.mds.yandex.net/i?id=e7e773208833923abb9834fb3cad0fac4ff474c6-12421159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78737"/>
            <a:ext cx="428625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vatars.mds.yandex.net/i?id=876a8bbfb30f9f2f801b2fffd24f7cd96d6c73bb-4535954-images-thumbs&amp;n=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840" y="1727401"/>
            <a:ext cx="3822187" cy="436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3</a:t>
            </a:fld>
            <a:endParaRPr lang="ru-RU"/>
          </a:p>
        </p:txBody>
      </p:sp>
      <p:pic>
        <p:nvPicPr>
          <p:cNvPr id="2050" name="Picture 2" descr="https://avatars.mds.yandex.net/i?id=9777326b8f00b9903ceba601b58c7b7e327a3ad9-10501287-images-thumbs&amp;n=1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56" y="3607693"/>
            <a:ext cx="3733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beekmanschool.org/sites/default/files/field/image/12616156_xxl_small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15" y="1253744"/>
            <a:ext cx="6192959" cy="412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4</a:t>
            </a:fld>
            <a:endParaRPr lang="ru-RU"/>
          </a:p>
        </p:txBody>
      </p:sp>
      <p:pic>
        <p:nvPicPr>
          <p:cNvPr id="3074" name="Picture 2" descr="https://avatars.mds.yandex.net/i?id=873c62bcadd74988240e07ad563624ba4e78cdc5-12394646-images-thumbs&amp;n=1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207068"/>
            <a:ext cx="40671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.mds.yandex.net/i?id=29f773d9ebddca2f6d7c3178dcd694b0-4230821-images-thumbs&amp;n=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241108"/>
            <a:ext cx="3329844" cy="3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avatars.mds.yandex.net/i?id=921796614fd4c7f44c15971011053a7c0ccbc7ac-11942308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483" y="2350233"/>
            <a:ext cx="6138545" cy="34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/>
              <a:t>Возникшие проблемы и способы решения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 smtClean="0"/>
              <a:t>Идея</a:t>
            </a:r>
            <a:r>
              <a:rPr lang="en-US" dirty="0" smtClean="0"/>
              <a:t>;</a:t>
            </a:r>
          </a:p>
          <a:p>
            <a:pPr>
              <a:defRPr/>
            </a:pPr>
            <a:r>
              <a:rPr lang="ru-RU" dirty="0" smtClean="0"/>
              <a:t>Конвертирование файлов</a:t>
            </a:r>
            <a:r>
              <a:rPr lang="en-US" dirty="0" smtClean="0"/>
              <a:t>;</a:t>
            </a:r>
          </a:p>
          <a:p>
            <a:pPr>
              <a:defRPr/>
            </a:pPr>
            <a:r>
              <a:rPr lang="ru-RU" dirty="0" smtClean="0"/>
              <a:t>Использование шаблонов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5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6385560" y="2971800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Мы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472736" y="3156466"/>
            <a:ext cx="118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Ошибки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 работы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6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64191"/>
            <a:ext cx="8869680" cy="4989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 работы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7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60" y="1562100"/>
            <a:ext cx="5933440" cy="33375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15" y="2606040"/>
            <a:ext cx="6448213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5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 работы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8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62" y="1428750"/>
            <a:ext cx="8859520" cy="49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 работы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9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1500386"/>
            <a:ext cx="880533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4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theme/theme1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/>
        <a:ea typeface="Arial"/>
        <a:cs typeface="Arial"/>
      </a:majorFont>
      <a:minorFont>
        <a:latin typeface="Franklin Gothic Book"/>
        <a:ea typeface="Arial"/>
        <a:cs typeface="Arial"/>
      </a:minorFont>
    </a:fontScheme>
    <a:fmtScheme name="Уголки">
      <a:fillStyleLst>
        <a:solidFill>
          <a:schemeClr val="phClr"/>
        </a:solidFill>
        <a:gradFill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8</TotalTime>
  <Words>94</Words>
  <Application>Microsoft Office PowerPoint</Application>
  <DocSecurity>0</DocSecurity>
  <PresentationFormat>Широкоэкранный</PresentationFormat>
  <Paragraphs>34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Asana</vt:lpstr>
      <vt:lpstr>Franklin Gothic Book</vt:lpstr>
      <vt:lpstr>Times New Roman</vt:lpstr>
      <vt:lpstr>Уголки</vt:lpstr>
      <vt:lpstr>Веб-САйТ «filemaster»</vt:lpstr>
      <vt:lpstr>Цели и задачи</vt:lpstr>
      <vt:lpstr>Актуальность</vt:lpstr>
      <vt:lpstr>Ход работы</vt:lpstr>
      <vt:lpstr>Возникшие проблемы и способы решения</vt:lpstr>
      <vt:lpstr>Результат работы</vt:lpstr>
      <vt:lpstr>Результат работы</vt:lpstr>
      <vt:lpstr>Результат работы</vt:lpstr>
      <vt:lpstr>Результат работы</vt:lpstr>
      <vt:lpstr>Результат работы</vt:lpstr>
      <vt:lpstr>Спасибо за внимание!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Виртуальная лаборатория</dc:title>
  <dc:subject/>
  <dc:creator>Артём борисов</dc:creator>
  <cp:keywords/>
  <dc:description/>
  <cp:lastModifiedBy>Егор</cp:lastModifiedBy>
  <cp:revision>72</cp:revision>
  <dcterms:created xsi:type="dcterms:W3CDTF">2023-02-12T15:54:36Z</dcterms:created>
  <dcterms:modified xsi:type="dcterms:W3CDTF">2024-04-25T13:26:33Z</dcterms:modified>
  <cp:category/>
  <dc:identifier/>
  <cp:contentStatus/>
  <dc:language/>
  <cp:version/>
</cp:coreProperties>
</file>